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7" r:id="rId5"/>
    <p:sldId id="259" r:id="rId6"/>
    <p:sldId id="262" r:id="rId7"/>
    <p:sldId id="273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29FDB-6B31-FBE9-549B-969309B28477}" v="1172" dt="2024-09-23T10:04:45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23/09/2024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E3FA8A-4315-4AA4-A2F7-ADBE78260B10}"/>
              </a:ext>
            </a:extLst>
          </p:cNvPr>
          <p:cNvSpPr txBox="1"/>
          <p:nvPr/>
        </p:nvSpPr>
        <p:spPr>
          <a:xfrm>
            <a:off x="327455" y="2273644"/>
            <a:ext cx="92716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Capstone project has provided a comprehensive understanding of full-stack web development, combining frontend and backend technologies to create a user-friendly service booking platform. By integrating tools like React, Redux, Node.js, and MongoDB, we successfully built a system where consumers can easily book services, and providers can manage their offerings efficiently. The project highlights key skills in building responsive UIs, managing state, securing data, and ensuring a seamless user experience. This platform not only simplifies service booking but also enhances productivity for service providers, demonstrating the practical application of modern web technologies.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38405" y="1706909"/>
            <a:ext cx="3942750" cy="3810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 panose="020F0502020204030204" pitchFamily="34" charset="0"/>
              </a:rPr>
              <a:t>Name :</a:t>
            </a:r>
            <a:r>
              <a:rPr lang="en-IN" b="1" dirty="0">
                <a:latin typeface="Neue Machina"/>
                <a:ea typeface="Calibri" panose="020F0502020204030204" pitchFamily="34" charset="0"/>
              </a:rPr>
              <a:t> Chandni Soni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50128" y="2606592"/>
            <a:ext cx="426541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 panose="020F0502020204030204" pitchFamily="34" charset="0"/>
              </a:rPr>
              <a:t>Past Experience :</a:t>
            </a:r>
            <a:r>
              <a:rPr lang="en-IN" b="1" dirty="0">
                <a:latin typeface="Neue Machina"/>
                <a:ea typeface="Calibri" panose="020F0502020204030204" pitchFamily="34" charset="0"/>
              </a:rPr>
              <a:t> no experience</a:t>
            </a:r>
            <a:endParaRPr lang="en-GB" b="1" dirty="0" err="1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50128" y="3424214"/>
            <a:ext cx="295522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800" b="1" dirty="0">
                <a:effectLst/>
                <a:latin typeface="Neue Machina"/>
                <a:ea typeface="Calibri" panose="020F0502020204030204" pitchFamily="34" charset="0"/>
              </a:rPr>
              <a:t>Qualification :</a:t>
            </a:r>
            <a:r>
              <a:rPr lang="en-IN" b="1" dirty="0">
                <a:latin typeface="Neue Machina"/>
                <a:ea typeface="Calibri" panose="020F0502020204030204" pitchFamily="34" charset="0"/>
              </a:rPr>
              <a:t>  Graduate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Neue Machina" panose="00000500000000000000" pitchFamily="50" charset="0"/>
                <a:ea typeface="Calibri" panose="020F0502020204030204" pitchFamily="34" charset="0"/>
              </a:rPr>
              <a:t>Knowledge before Training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AC7B84C-B309-B7A2-100C-9411BB8EC435}"/>
              </a:ext>
            </a:extLst>
          </p:cNvPr>
          <p:cNvSpPr txBox="1"/>
          <p:nvPr/>
        </p:nvSpPr>
        <p:spPr>
          <a:xfrm>
            <a:off x="440725" y="1902941"/>
            <a:ext cx="663557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Before starting my formal training, I gained foundational knowledge in several key areas of technology:</a:t>
            </a:r>
          </a:p>
          <a:p>
            <a:pPr>
              <a:buFont typeface=""/>
              <a:buChar char="•"/>
            </a:pPr>
            <a:r>
              <a:rPr lang="en-US" b="1" dirty="0"/>
              <a:t>HTML &amp; CSS</a:t>
            </a:r>
            <a:r>
              <a:rPr lang="en-US" dirty="0"/>
              <a:t>: Developed a strong understanding of web structure and design principles, allowing me to create responsive and visually appealing web pages.</a:t>
            </a:r>
            <a:endParaRPr lang="en-US" dirty="0"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/>
              <a:t>SQL</a:t>
            </a:r>
            <a:r>
              <a:rPr lang="en-US" dirty="0"/>
              <a:t>: Familiar with database management, performing queries, and managing data through SQL.</a:t>
            </a:r>
            <a:endParaRPr lang="en-US" dirty="0"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/>
              <a:t>Java</a:t>
            </a:r>
            <a:r>
              <a:rPr lang="en-US" dirty="0"/>
              <a:t>: Basic programming skills in Java, including object-oriented concepts, problem-solving, and algorithm development.</a:t>
            </a:r>
            <a:endParaRPr lang="en-US" dirty="0">
              <a:cs typeface="Calibri"/>
            </a:endParaRPr>
          </a:p>
          <a:p>
            <a:pPr>
              <a:buFont typeface=""/>
              <a:buChar char="•"/>
            </a:pPr>
            <a:r>
              <a:rPr lang="en-US" b="1" dirty="0">
                <a:cs typeface="Calibri"/>
              </a:rPr>
              <a:t>Data Structure:  </a:t>
            </a:r>
            <a:r>
              <a:rPr lang="en-US" dirty="0" err="1">
                <a:cs typeface="Calibri"/>
              </a:rPr>
              <a:t>Knowledage</a:t>
            </a:r>
            <a:r>
              <a:rPr lang="en-US" dirty="0">
                <a:cs typeface="Calibri"/>
              </a:rPr>
              <a:t> in  DSA problem solving</a:t>
            </a:r>
          </a:p>
          <a:p>
            <a:r>
              <a:rPr lang="en-US" dirty="0"/>
              <a:t>This background provided me with the building blocks to advance further during my training.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70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34147" y="55091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99CDF3-B97C-3702-7FC2-44F56FD1A387}"/>
              </a:ext>
            </a:extLst>
          </p:cNvPr>
          <p:cNvSpPr txBox="1"/>
          <p:nvPr/>
        </p:nvSpPr>
        <p:spPr>
          <a:xfrm>
            <a:off x="327455" y="1264508"/>
            <a:ext cx="7263714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Frontend Development</a:t>
            </a:r>
            <a:r>
              <a:rPr lang="en-US" dirty="0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HTML, CSS, JavaScript</a:t>
            </a:r>
            <a:endParaRPr lang="en-US" dirty="0"/>
          </a:p>
          <a:p>
            <a:pPr marL="228600" lvl="1" indent="-228600">
              <a:buFont typeface=""/>
              <a:buChar char="•"/>
            </a:pPr>
            <a:r>
              <a:rPr lang="en-US" b="1" dirty="0"/>
              <a:t>Responsive Design</a:t>
            </a:r>
            <a:endParaRPr lang="en-US" dirty="0"/>
          </a:p>
          <a:p>
            <a:pPr marL="228600" lvl="1" indent="-228600">
              <a:buFont typeface=""/>
              <a:buChar char="•"/>
            </a:pPr>
            <a:r>
              <a:rPr lang="en-US" b="1" dirty="0"/>
              <a:t>React</a:t>
            </a:r>
            <a:r>
              <a:rPr lang="en-US" dirty="0"/>
              <a:t>: Learned how to build interactive user interfaces using React, including: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Material UI</a:t>
            </a:r>
            <a:endParaRPr lang="en-US" dirty="0"/>
          </a:p>
          <a:p>
            <a:pPr marL="228600" lvl="1" indent="-228600">
              <a:buFont typeface=""/>
              <a:buChar char="•"/>
            </a:pPr>
            <a:r>
              <a:rPr lang="en-US" b="1" dirty="0"/>
              <a:t>Backend Development</a:t>
            </a:r>
            <a:r>
              <a:rPr lang="en-US" dirty="0"/>
              <a:t>:</a:t>
            </a:r>
            <a:endParaRPr lang="en-US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Node.js</a:t>
            </a:r>
            <a:r>
              <a:rPr lang="en-US" dirty="0"/>
              <a:t>: Developed server-side applications using JavaScript.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MongoDB</a:t>
            </a:r>
            <a:r>
              <a:rPr lang="en-US" dirty="0"/>
              <a:t>: Utilized MongoDB for efficient data storage.</a:t>
            </a:r>
            <a:endParaRPr lang="en-US" dirty="0">
              <a:cs typeface="Calibri"/>
            </a:endParaRPr>
          </a:p>
          <a:p>
            <a:r>
              <a:rPr lang="en-US" b="1" dirty="0"/>
              <a:t>Web Development Best Practices</a:t>
            </a:r>
            <a:r>
              <a:rPr lang="en-US" dirty="0"/>
              <a:t>: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Sanitization and Validation</a:t>
            </a:r>
            <a:r>
              <a:rPr lang="en-US" dirty="0"/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b="1" err="1"/>
              <a:t>Formik</a:t>
            </a:r>
            <a:endParaRPr lang="en-US" err="1"/>
          </a:p>
          <a:p>
            <a:pPr marL="228600" lvl="1" indent="-228600">
              <a:buFont typeface=""/>
              <a:buChar char="•"/>
            </a:pPr>
            <a:r>
              <a:rPr lang="en-US" b="1" dirty="0"/>
              <a:t>Unit Testing</a:t>
            </a:r>
            <a:r>
              <a:rPr lang="en-US" dirty="0"/>
              <a:t>:  Implemented unit testing by jest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Soft Skills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Design Thinking</a:t>
            </a:r>
            <a:r>
              <a:rPr lang="en-US" dirty="0"/>
              <a:t>: Adopted a user-centered approach to problem-solving and product design.</a:t>
            </a:r>
            <a:endParaRPr lang="en-US" dirty="0">
              <a:cs typeface="Calibri"/>
            </a:endParaRPr>
          </a:p>
          <a:p>
            <a:pPr marL="228600" lvl="1" indent="-228600">
              <a:buFont typeface=""/>
              <a:buChar char="•"/>
            </a:pPr>
            <a:r>
              <a:rPr lang="en-US" b="1" dirty="0"/>
              <a:t>Software Development Life Cycle (SDLC)</a:t>
            </a:r>
            <a:r>
              <a:rPr lang="en-US" dirty="0"/>
              <a:t>: Gained an understanding of the various phases of SDLC </a:t>
            </a:r>
            <a:endParaRPr lang="en-US" dirty="0"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 err="1"/>
              <a:t>GenAI</a:t>
            </a:r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AC21EC-4D6D-C053-438C-8E6C1F79FEEF}"/>
              </a:ext>
            </a:extLst>
          </p:cNvPr>
          <p:cNvSpPr txBox="1"/>
          <p:nvPr/>
        </p:nvSpPr>
        <p:spPr>
          <a:xfrm>
            <a:off x="327455" y="2438400"/>
            <a:ext cx="712984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goal of this capstone project is to develop a </a:t>
            </a:r>
            <a:r>
              <a:rPr lang="en-US" b="1" dirty="0"/>
              <a:t>full-stack service booking platform</a:t>
            </a:r>
            <a:r>
              <a:rPr lang="en-US" dirty="0"/>
              <a:t> where users can easily book services like cleaning, salon, spa, electrician, or plumbing. The platform enables two key user groups:</a:t>
            </a:r>
          </a:p>
          <a:p>
            <a:pPr marL="228600" indent="-228600">
              <a:buFont typeface=""/>
              <a:buAutoNum type="arabicPeriod"/>
            </a:pPr>
            <a:r>
              <a:rPr lang="en-US" b="1" dirty="0"/>
              <a:t>Customers</a:t>
            </a:r>
            <a:r>
              <a:rPr lang="en-US" dirty="0"/>
              <a:t>:</a:t>
            </a:r>
            <a:endParaRPr lang="en-US" dirty="0">
              <a:cs typeface="Calibri"/>
            </a:endParaRPr>
          </a:p>
          <a:p>
            <a:pPr marL="0" lvl="1"/>
            <a:r>
              <a:rPr lang="en-US" dirty="0"/>
              <a:t> . Users can browse and book various services based on their needs.</a:t>
            </a:r>
            <a:endParaRPr lang="en-US" dirty="0">
              <a:cs typeface="Calibri" panose="020F0502020204030204"/>
            </a:endParaRPr>
          </a:p>
          <a:p>
            <a:pPr marL="0" lvl="1"/>
            <a:r>
              <a:rPr lang="en-US" dirty="0"/>
              <a:t> . They can schedule appointments and manage their bookings seamlessly.</a:t>
            </a:r>
            <a:endParaRPr lang="en-US" dirty="0">
              <a:cs typeface="Calibri" panose="020F0502020204030204"/>
            </a:endParaRPr>
          </a:p>
          <a:p>
            <a:pPr marL="228600" indent="-228600">
              <a:buFont typeface=""/>
              <a:buAutoNum type="arabicPeriod"/>
            </a:pPr>
            <a:r>
              <a:rPr lang="en-US" b="1" dirty="0"/>
              <a:t>Service Providers</a:t>
            </a:r>
            <a:r>
              <a:rPr lang="en-US" dirty="0"/>
              <a:t>:</a:t>
            </a:r>
          </a:p>
          <a:p>
            <a:pPr marL="0" lvl="1"/>
            <a:r>
              <a:rPr lang="en-US" dirty="0"/>
              <a:t> . Service providers can register themselves for the services they offer.</a:t>
            </a:r>
            <a:endParaRPr lang="en-US" dirty="0">
              <a:cs typeface="Calibri" panose="020F0502020204030204"/>
            </a:endParaRPr>
          </a:p>
          <a:p>
            <a:pPr marL="0" lvl="1"/>
            <a:r>
              <a:rPr lang="en-US" dirty="0"/>
              <a:t> . Providers have access to a dashboard where they can track their bookings—viewing upcoming, ongoing, completed, and incomplete tasks—by logging into the system.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eue Machina" panose="00000500000000000000" pitchFamily="50" charset="0"/>
                <a:ea typeface="Calibri" panose="020F0502020204030204" pitchFamily="34" charset="0"/>
              </a:rPr>
              <a:t>List of tools used for Capstone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1085850" y="1333665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0638C0-027E-6781-4746-D6AE03743F5C}"/>
              </a:ext>
            </a:extLst>
          </p:cNvPr>
          <p:cNvSpPr txBox="1"/>
          <p:nvPr/>
        </p:nvSpPr>
        <p:spPr>
          <a:xfrm>
            <a:off x="1089455" y="2180968"/>
            <a:ext cx="107750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React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Frontend library for building dynamic user interfaces and handling client-side interactions.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Redux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State management tool to efficiently manage and share data across components in the application.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Material UI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Component library for building responsive and visually appealing user interfaces.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Node.js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 Backend runtime environment for building server-side applications with JavaScript.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 NoSQL database for storing and managing application data.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Jest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Unit testing framework for ensuring code reliability and quality.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</a:rPr>
              <a:t>Visual Studio Code (</a:t>
            </a:r>
            <a:r>
              <a:rPr lang="en-US" b="1" err="1">
                <a:solidFill>
                  <a:schemeClr val="bg1"/>
                </a:solidFill>
              </a:rPr>
              <a:t>VSCode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     Integrated development environment (IDE) used for writing and debugging code efficiently.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erson fixing a sink&#10;&#10;Description automatically generated">
            <a:extLst>
              <a:ext uri="{FF2B5EF4-FFF2-40B4-BE49-F238E27FC236}">
                <a16:creationId xmlns:a16="http://schemas.microsoft.com/office/drawing/2014/main" id="{42A5467D-813D-F5DC-AC58-3AB29B48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5" y="2417868"/>
            <a:ext cx="4808839" cy="2320885"/>
          </a:xfrm>
          <a:prstGeom prst="rect">
            <a:avLst/>
          </a:prstGeom>
        </p:spPr>
      </p:pic>
      <p:pic>
        <p:nvPicPr>
          <p:cNvPr id="6" name="Picture 5" descr="A screen shot of a register&#10;&#10;Description automatically generated">
            <a:extLst>
              <a:ext uri="{FF2B5EF4-FFF2-40B4-BE49-F238E27FC236}">
                <a16:creationId xmlns:a16="http://schemas.microsoft.com/office/drawing/2014/main" id="{CB47E73E-3EC4-19D9-889E-44AF2F64E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539" y="2419452"/>
            <a:ext cx="4623489" cy="20911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9F6ABE-CC3E-D597-4BF3-58A36EED7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488" y="4736393"/>
            <a:ext cx="4767649" cy="2008698"/>
          </a:xfrm>
          <a:prstGeom prst="rect">
            <a:avLst/>
          </a:prstGeom>
        </p:spPr>
      </p:pic>
      <p:pic>
        <p:nvPicPr>
          <p:cNvPr id="8" name="Picture 7" descr="A computer screen with a login page and hands typing on a computer&#10;&#10;Description automatically generated">
            <a:extLst>
              <a:ext uri="{FF2B5EF4-FFF2-40B4-BE49-F238E27FC236}">
                <a16:creationId xmlns:a16="http://schemas.microsoft.com/office/drawing/2014/main" id="{0A185F70-71AD-E2FD-FE3F-DB24F445BA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15" y="5005336"/>
            <a:ext cx="4808837" cy="1728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21FDC-F570-AF71-D927-45BAED87F4A0}"/>
              </a:ext>
            </a:extLst>
          </p:cNvPr>
          <p:cNvSpPr txBox="1"/>
          <p:nvPr/>
        </p:nvSpPr>
        <p:spPr>
          <a:xfrm>
            <a:off x="1213022" y="1717589"/>
            <a:ext cx="83861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Home Page, Login Page , Register page for customer, register page for provider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120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E0CE112B-3C02-4ED2-CA8A-4EBD08C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9" y="2406169"/>
            <a:ext cx="3954162" cy="2055959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75BF651-B1AF-15B2-9C77-E100EA18A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176" y="2406098"/>
            <a:ext cx="4499920" cy="2056102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A5A11808-BB9F-032F-60E8-231824240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79" y="4608530"/>
            <a:ext cx="4026244" cy="2109966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1883E4C-BF6B-83F9-3417-87206EB42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176" y="4785455"/>
            <a:ext cx="4499919" cy="19414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4201D-AF4A-5856-E064-FD603551B5D7}"/>
              </a:ext>
            </a:extLst>
          </p:cNvPr>
          <p:cNvSpPr txBox="1"/>
          <p:nvPr/>
        </p:nvSpPr>
        <p:spPr>
          <a:xfrm>
            <a:off x="1213022" y="1552832"/>
            <a:ext cx="7850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Categories Page, service list Page , provider list page , booking  page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AC85D9A-2B12-3234-2C96-2D8D25909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4" y="2183134"/>
            <a:ext cx="5128055" cy="225489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E85DF3-8CC6-DF9B-5066-B9A5B7F7D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41" y="2181252"/>
            <a:ext cx="5364892" cy="209390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AD26FC-5E69-DAF1-36FC-E6C80D11A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65" y="4601585"/>
            <a:ext cx="5158946" cy="2154748"/>
          </a:xfrm>
          <a:prstGeom prst="rect">
            <a:avLst/>
          </a:prstGeom>
        </p:spPr>
      </p:pic>
      <p:pic>
        <p:nvPicPr>
          <p:cNvPr id="6" name="Picture 5" descr="A screenshot of a service&#10;&#10;Description automatically generated">
            <a:extLst>
              <a:ext uri="{FF2B5EF4-FFF2-40B4-BE49-F238E27FC236}">
                <a16:creationId xmlns:a16="http://schemas.microsoft.com/office/drawing/2014/main" id="{CC5B919A-B4FA-9F5A-1164-629E88864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688" y="4595688"/>
            <a:ext cx="5354595" cy="2145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FF433-C5E4-7F53-CF27-9D2E2AA8566B}"/>
              </a:ext>
            </a:extLst>
          </p:cNvPr>
          <p:cNvSpPr txBox="1"/>
          <p:nvPr/>
        </p:nvSpPr>
        <p:spPr>
          <a:xfrm>
            <a:off x="1243915" y="1532237"/>
            <a:ext cx="9261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Payment Page, Provider booking  list Page , </a:t>
            </a:r>
            <a:r>
              <a:rPr lang="en-US" b="1" dirty="0" err="1">
                <a:solidFill>
                  <a:srgbClr val="FFFFFF"/>
                </a:solidFill>
              </a:rPr>
              <a:t>verfication</a:t>
            </a:r>
            <a:r>
              <a:rPr lang="en-US" b="1" dirty="0">
                <a:solidFill>
                  <a:srgbClr val="FFFFFF"/>
                </a:solidFill>
              </a:rPr>
              <a:t> page , rating page</a:t>
            </a:r>
            <a:r>
              <a:rPr lang="en-US" dirty="0">
                <a:cs typeface="Calibri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80</Words>
  <Application>Microsoft Office PowerPoint</Application>
  <PresentationFormat>Widescreen</PresentationFormat>
  <Paragraphs>17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Manish Kapoor</cp:lastModifiedBy>
  <cp:revision>281</cp:revision>
  <dcterms:created xsi:type="dcterms:W3CDTF">2023-02-09T10:19:33Z</dcterms:created>
  <dcterms:modified xsi:type="dcterms:W3CDTF">2024-09-23T12:27:18Z</dcterms:modified>
</cp:coreProperties>
</file>